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B610A-DF71-4B5E-9AF8-90A637687655}" type="datetimeFigureOut">
              <a:rPr lang="th-TH" smtClean="0"/>
              <a:pPr/>
              <a:t>14/02/54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FED9C-B580-44BF-AB19-5BB4B85ECEE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FS20\fs20\presentfs20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643306" y="214290"/>
            <a:ext cx="4719202" cy="1754326"/>
          </a:xfrm>
          <a:prstGeom prst="rect">
            <a:avLst/>
          </a:prstGeom>
          <a:solidFill>
            <a:srgbClr val="FFFFFF">
              <a:alpha val="70980"/>
            </a:srgbClr>
          </a:solidFill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5400" b="1" dirty="0" smtClean="0"/>
              <a:t>WAC FIN’ LOCK</a:t>
            </a:r>
          </a:p>
          <a:p>
            <a:pPr algn="r"/>
            <a:r>
              <a:rPr lang="en-US" sz="5400" b="1" dirty="0" smtClean="0"/>
              <a:t>FS20</a:t>
            </a:r>
            <a:endParaRPr lang="en-US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142844" y="4906044"/>
            <a:ext cx="5214974" cy="523220"/>
          </a:xfrm>
          <a:prstGeom prst="rect">
            <a:avLst/>
          </a:prstGeom>
          <a:solidFill>
            <a:srgbClr val="FFFFFF">
              <a:alpha val="70980"/>
            </a:srgbClr>
          </a:solidFill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dirty="0" smtClean="0"/>
              <a:t>www.wacinfotech.com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2844" y="4143380"/>
            <a:ext cx="5214974" cy="630942"/>
          </a:xfrm>
          <a:prstGeom prst="rect">
            <a:avLst/>
          </a:prstGeom>
          <a:solidFill>
            <a:srgbClr val="FFFFFF">
              <a:alpha val="70980"/>
            </a:srgbClr>
          </a:solidFill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500" b="1" dirty="0" smtClean="0"/>
              <a:t>Fingerprint Access Control</a:t>
            </a:r>
            <a:endParaRPr lang="en-US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en-US" dirty="0" smtClean="0"/>
              <a:t>Specification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2071678"/>
            <a:ext cx="7358082" cy="4786322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sz="1800" dirty="0"/>
              <a:t>Fingerprint image resolution: 320x480 pixel,500DPI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Light source: 4 Infra Red LEDs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Finger scanning window size: 16mm x 24mm </a:t>
            </a:r>
          </a:p>
          <a:p>
            <a:pPr lvl="0">
              <a:lnSpc>
                <a:spcPct val="120000"/>
              </a:lnSpc>
            </a:pPr>
            <a:r>
              <a:rPr lang="en-US" sz="1800" dirty="0" smtClean="0"/>
              <a:t>FAR-10-6</a:t>
            </a:r>
            <a:r>
              <a:rPr lang="en-US" sz="1800" dirty="0"/>
              <a:t>, FRR-10-2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Display: 2 x 16 English characters LCD.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User input &amp; prompt: 16 keys keypad, Buzzer, red and green LED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Interface to PC: Ethernet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With lithium battery powered Real Time Clock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Door control: 1 Door Strike, 1 Door Switch and 12VDC/1.5A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Operating temperature: -10 to +55 Degrees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140mm(W) x 110mm(H) x 41.5mm(D) 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Enclosure: 3mm thickness </a:t>
            </a:r>
            <a:r>
              <a:rPr lang="en-US" sz="1800" dirty="0" smtClean="0"/>
              <a:t>ABS</a:t>
            </a:r>
            <a:endParaRPr lang="th-TH" sz="1800" dirty="0"/>
          </a:p>
        </p:txBody>
      </p:sp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  <p:pic>
        <p:nvPicPr>
          <p:cNvPr id="3074" name="Picture 2" descr="C:\Documents and Settings\Administrator\Desktop\FS20\fs20\fs20 copy.gif"/>
          <p:cNvPicPr>
            <a:picLocks noChangeAspect="1" noChangeArrowheads="1"/>
          </p:cNvPicPr>
          <p:nvPr/>
        </p:nvPicPr>
        <p:blipFill>
          <a:blip r:embed="rId3"/>
          <a:srcRect r="4109"/>
          <a:stretch>
            <a:fillRect/>
          </a:stretch>
        </p:blipFill>
        <p:spPr bwMode="auto">
          <a:xfrm>
            <a:off x="6786578" y="214290"/>
            <a:ext cx="2000264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7358082" cy="1143000"/>
          </a:xfrm>
        </p:spPr>
        <p:txBody>
          <a:bodyPr>
            <a:normAutofit/>
          </a:bodyPr>
          <a:lstStyle/>
          <a:p>
            <a:pPr algn="l"/>
            <a:r>
              <a:rPr lang="en-US" spc="-150" dirty="0" smtClean="0"/>
              <a:t>Comparison chart </a:t>
            </a:r>
            <a:r>
              <a:rPr lang="en-US" spc="-150" dirty="0" smtClean="0"/>
              <a:t>FS20 </a:t>
            </a:r>
            <a:r>
              <a:rPr lang="en-US" spc="-150" dirty="0" smtClean="0"/>
              <a:t>&amp; </a:t>
            </a:r>
            <a:r>
              <a:rPr lang="en-US" spc="-150" dirty="0" smtClean="0"/>
              <a:t>FS21</a:t>
            </a:r>
            <a:endParaRPr lang="th-TH" spc="-15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57356" y="1214422"/>
          <a:ext cx="6900861" cy="47803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00396"/>
                <a:gridCol w="2000264"/>
                <a:gridCol w="1900201"/>
              </a:tblGrid>
              <a:tr h="4345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Features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WFS20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WFS21</a:t>
                      </a:r>
                      <a:endParaRPr lang="th-TH" sz="1800" dirty="0"/>
                    </a:p>
                  </a:txBody>
                  <a:tcPr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จำนวนลายนิ้วมือที่เก็บได้ในตัวเครื่อง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3,000</a:t>
                      </a:r>
                    </a:p>
                  </a:txBody>
                  <a:tcPr marL="9525" marR="9525" marT="9525" marB="0"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จำนวนข้อมูลการเข้าออกที่เก็บได้ในตัวเครื่อง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32,000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1,000,000</a:t>
                      </a:r>
                    </a:p>
                  </a:txBody>
                  <a:tcPr marL="9525" marR="9525" marT="9525" marB="0"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ฟังก์ชั่น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Live Finger Detection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Mifare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support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rdia New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LCD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ภาษาอังกฤษเท่านั้น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อังกฤษและจีน</a:t>
                      </a:r>
                    </a:p>
                  </a:txBody>
                  <a:tcPr marL="9525" marR="9525" marT="9525" marB="0"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Keypad backlight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LCD backlight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Support </a:t>
                      </a:r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latin typeface="Cordia New"/>
                          <a:cs typeface="+mn-cs"/>
                        </a:rPr>
                        <a:t>FAS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rdia New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ใช้งานได้ทั้งแบบ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Stand alone </a:t>
                      </a:r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และเน็ตเวิร์ค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</a:tr>
              <a:tr h="43458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Encrypted communication with FAS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ordia New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6072206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* Features </a:t>
            </a:r>
            <a:r>
              <a:rPr lang="th-TH" sz="1800" dirty="0" smtClean="0">
                <a:solidFill>
                  <a:srgbClr val="FF0000"/>
                </a:solidFill>
              </a:rPr>
              <a:t>ที่แตกต่างกันจะเป็นตัวอักษรสีแดง</a:t>
            </a:r>
            <a:endParaRPr lang="th-TH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en-US" dirty="0" smtClean="0"/>
              <a:t>WAC FIN’ LOCK : </a:t>
            </a:r>
            <a:r>
              <a:rPr lang="en-US" dirty="0" smtClean="0"/>
              <a:t>FS20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525963"/>
          </a:xfrm>
        </p:spPr>
        <p:txBody>
          <a:bodyPr/>
          <a:lstStyle/>
          <a:p>
            <a:r>
              <a:rPr lang="th-TH" dirty="0" smtClean="0"/>
              <a:t>ระบบควบคุมการเข้าออกด้วยลายนิ้วมือราคาประหยัด เหมาะสำหรับทุกองค์กร</a:t>
            </a:r>
          </a:p>
        </p:txBody>
      </p:sp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Administrator\Desktop\FS20\fs20\fs20 copy.gif"/>
          <p:cNvPicPr>
            <a:picLocks noChangeAspect="1" noChangeArrowheads="1"/>
          </p:cNvPicPr>
          <p:nvPr/>
        </p:nvPicPr>
        <p:blipFill>
          <a:blip r:embed="rId3"/>
          <a:srcRect r="1887"/>
          <a:stretch>
            <a:fillRect/>
          </a:stretch>
        </p:blipFill>
        <p:spPr bwMode="auto">
          <a:xfrm>
            <a:off x="3428992" y="2857496"/>
            <a:ext cx="3714776" cy="2973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th-TH" dirty="0" smtClean="0"/>
              <a:t>เหมาะสำหรับ...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357298"/>
            <a:ext cx="3500462" cy="5500702"/>
          </a:xfrm>
        </p:spPr>
        <p:txBody>
          <a:bodyPr>
            <a:normAutofit/>
          </a:bodyPr>
          <a:lstStyle/>
          <a:p>
            <a:r>
              <a:rPr lang="th-TH" dirty="0" smtClean="0"/>
              <a:t>หน่วยงานราชการ</a:t>
            </a:r>
          </a:p>
          <a:p>
            <a:r>
              <a:rPr lang="th-TH" dirty="0" smtClean="0"/>
              <a:t>สถานศึกษา</a:t>
            </a:r>
          </a:p>
          <a:p>
            <a:r>
              <a:rPr lang="th-TH" dirty="0" smtClean="0"/>
              <a:t>โรงงานอุตสาหกรรม</a:t>
            </a:r>
          </a:p>
          <a:p>
            <a:r>
              <a:rPr lang="th-TH" dirty="0" smtClean="0"/>
              <a:t>ธนาคาร</a:t>
            </a:r>
          </a:p>
          <a:p>
            <a:r>
              <a:rPr lang="th-TH" dirty="0" smtClean="0"/>
              <a:t>โรงแรม</a:t>
            </a:r>
          </a:p>
          <a:p>
            <a:r>
              <a:rPr lang="th-TH" dirty="0" smtClean="0"/>
              <a:t>โรงพยาบาล</a:t>
            </a:r>
          </a:p>
          <a:p>
            <a:r>
              <a:rPr lang="th-TH" dirty="0" smtClean="0"/>
              <a:t>ห้องทดลอง</a:t>
            </a:r>
          </a:p>
          <a:p>
            <a:r>
              <a:rPr lang="th-TH" dirty="0" smtClean="0"/>
              <a:t>คลังสินค้า</a:t>
            </a:r>
          </a:p>
          <a:p>
            <a:r>
              <a:rPr lang="th-TH" dirty="0" smtClean="0"/>
              <a:t>ฯลฯ</a:t>
            </a:r>
            <a:endParaRPr lang="th-TH" dirty="0"/>
          </a:p>
        </p:txBody>
      </p:sp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  <p:pic>
        <p:nvPicPr>
          <p:cNvPr id="5122" name="Picture 2" descr="C:\Documents and Settings\Administrator\Desktop\FS20\fs20\Lab-00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71546"/>
            <a:ext cx="2143140" cy="1607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3" name="Picture 3" descr="C:\Documents and Settings\Administrator\Desktop\FS20\fs20\Baiyoke_Sky_Hotel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357430"/>
            <a:ext cx="2047347" cy="17530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Picture 4" descr="C:\Documents and Settings\Administrator\Desktop\FS20\fs20\lagergas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071942"/>
            <a:ext cx="2468562" cy="18514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th-TH" dirty="0" smtClean="0"/>
              <a:t>จุดเด่น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600200"/>
            <a:ext cx="4143404" cy="4525963"/>
          </a:xfrm>
        </p:spPr>
        <p:txBody>
          <a:bodyPr/>
          <a:lstStyle/>
          <a:p>
            <a:r>
              <a:rPr lang="th-TH" dirty="0" smtClean="0"/>
              <a:t>ราคาประหยัด</a:t>
            </a:r>
          </a:p>
          <a:p>
            <a:r>
              <a:rPr lang="th-TH" dirty="0" smtClean="0"/>
              <a:t>ใช้ได้ทั้งแบบ </a:t>
            </a:r>
            <a:r>
              <a:rPr lang="en-US" dirty="0" smtClean="0"/>
              <a:t>Stand alone </a:t>
            </a:r>
            <a:r>
              <a:rPr lang="th-TH" dirty="0" smtClean="0"/>
              <a:t>และ </a:t>
            </a:r>
            <a:r>
              <a:rPr lang="en-US" dirty="0" smtClean="0"/>
              <a:t>Network</a:t>
            </a:r>
          </a:p>
          <a:p>
            <a:r>
              <a:rPr lang="th-TH" dirty="0" smtClean="0"/>
              <a:t>ใช้ลายนิ้วมืออย่างเดียวหรือใช้ร่วมกับการกดรหัสก็ได้</a:t>
            </a:r>
          </a:p>
          <a:p>
            <a:r>
              <a:rPr lang="th-TH" dirty="0" smtClean="0"/>
              <a:t>ถูกต้องแม่นยำ สแกนได้รวดเร็ว</a:t>
            </a:r>
          </a:p>
          <a:p>
            <a:endParaRPr lang="th-TH" dirty="0"/>
          </a:p>
        </p:txBody>
      </p:sp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  <p:pic>
        <p:nvPicPr>
          <p:cNvPr id="6146" name="Picture 2" descr="C:\Documents and Settings\Administrator\Desktop\FS20\fs20\f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785926"/>
            <a:ext cx="2876550" cy="3362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en-US" dirty="0" smtClean="0"/>
              <a:t>Features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600200"/>
            <a:ext cx="7358082" cy="4757758"/>
          </a:xfrm>
        </p:spPr>
        <p:txBody>
          <a:bodyPr>
            <a:noAutofit/>
          </a:bodyPr>
          <a:lstStyle/>
          <a:p>
            <a:pPr lvl="0"/>
            <a:r>
              <a:rPr lang="th-TH" dirty="0"/>
              <a:t>การเข้าออกสามารถทำได้สองวิธี คือ</a:t>
            </a:r>
            <a:endParaRPr lang="en-US" dirty="0"/>
          </a:p>
          <a:p>
            <a:pPr lvl="1"/>
            <a:r>
              <a:rPr lang="th-TH" dirty="0"/>
              <a:t>ลายนิ้วมืออย่างเดียว (1:</a:t>
            </a:r>
            <a:r>
              <a:rPr lang="en-US" dirty="0"/>
              <a:t>N)</a:t>
            </a:r>
          </a:p>
          <a:p>
            <a:pPr lvl="1"/>
            <a:r>
              <a:rPr lang="th-TH" dirty="0"/>
              <a:t>กดรหัส+ลายนิ้วมือ (1:1)</a:t>
            </a:r>
            <a:endParaRPr lang="en-US" dirty="0"/>
          </a:p>
          <a:p>
            <a:pPr lvl="0"/>
            <a:r>
              <a:rPr lang="th-TH" dirty="0"/>
              <a:t>พนักงานแต่ละคนสามารถลงทะเบียนลายนิ้วมือได้สูงสุด 3 นิ้ว</a:t>
            </a:r>
            <a:endParaRPr lang="en-US" dirty="0"/>
          </a:p>
          <a:p>
            <a:pPr lvl="0"/>
            <a:r>
              <a:rPr lang="th-TH" dirty="0" smtClean="0"/>
              <a:t>เพิ่ม</a:t>
            </a:r>
            <a:r>
              <a:rPr lang="en-US" dirty="0"/>
              <a:t>, </a:t>
            </a:r>
            <a:r>
              <a:rPr lang="th-TH" dirty="0"/>
              <a:t>ลบ</a:t>
            </a:r>
            <a:r>
              <a:rPr lang="en-US" dirty="0"/>
              <a:t>, </a:t>
            </a:r>
            <a:r>
              <a:rPr lang="th-TH" dirty="0"/>
              <a:t>แก้ไข ฯลฯ เกี่ยวกับรายละเอียดและลายนิ้วมือของพนักงานทั้งในเครื่อง </a:t>
            </a:r>
            <a:r>
              <a:rPr lang="en-US" dirty="0"/>
              <a:t>WAC Fin’ Lock </a:t>
            </a:r>
            <a:r>
              <a:rPr lang="th-TH" dirty="0"/>
              <a:t>รุ่น </a:t>
            </a:r>
            <a:r>
              <a:rPr lang="en-US" dirty="0" smtClean="0"/>
              <a:t>FS20 </a:t>
            </a:r>
            <a:r>
              <a:rPr lang="th-TH" dirty="0"/>
              <a:t>และ </a:t>
            </a:r>
            <a:r>
              <a:rPr lang="en-US" dirty="0"/>
              <a:t>FAS </a:t>
            </a:r>
            <a:r>
              <a:rPr lang="th-TH" dirty="0"/>
              <a:t>โดยผ่านระบบ </a:t>
            </a:r>
            <a:r>
              <a:rPr lang="en-US" dirty="0"/>
              <a:t>LAN</a:t>
            </a:r>
          </a:p>
          <a:p>
            <a:pPr lvl="0"/>
            <a:r>
              <a:rPr lang="th-TH" dirty="0"/>
              <a:t>ทำงานได้ทั้งแบบ </a:t>
            </a:r>
            <a:r>
              <a:rPr lang="en-US" dirty="0"/>
              <a:t>Stand alone </a:t>
            </a:r>
            <a:r>
              <a:rPr lang="th-TH" dirty="0"/>
              <a:t>และ </a:t>
            </a:r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en-US" dirty="0" smtClean="0"/>
              <a:t>Stand alone mode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525963"/>
          </a:xfrm>
        </p:spPr>
        <p:txBody>
          <a:bodyPr>
            <a:normAutofit/>
          </a:bodyPr>
          <a:lstStyle/>
          <a:p>
            <a:pPr lvl="0"/>
            <a:r>
              <a:rPr lang="th-TH" dirty="0"/>
              <a:t>ในตัวเครื่องสามารถเก็บข้อมูลลายนิ้วมือได้สูงถึง 500 ลายนิ้วมือ หรือข้อมูลการเข้าออก 32,000 รายการ</a:t>
            </a:r>
            <a:endParaRPr lang="en-US" dirty="0"/>
          </a:p>
          <a:p>
            <a:pPr lvl="0"/>
            <a:r>
              <a:rPr lang="th-TH" dirty="0"/>
              <a:t>ตรวจสอบลายนิ้วมือโดยการจับคู่กับลายนิ้วมือในตัวเครื่อง</a:t>
            </a:r>
            <a:endParaRPr lang="en-US" dirty="0"/>
          </a:p>
          <a:p>
            <a:r>
              <a:rPr lang="th-TH" dirty="0"/>
              <a:t>ข้อมูลการเข้าออกใน </a:t>
            </a:r>
            <a:r>
              <a:rPr lang="en-US" dirty="0"/>
              <a:t>WAC Fin’ Lock </a:t>
            </a:r>
            <a:r>
              <a:rPr lang="th-TH" dirty="0"/>
              <a:t>รุ่น </a:t>
            </a:r>
            <a:r>
              <a:rPr lang="en-US" dirty="0" smtClean="0"/>
              <a:t>FS20 </a:t>
            </a:r>
            <a:r>
              <a:rPr lang="th-TH" dirty="0"/>
              <a:t>สามารถส่งไปยัง </a:t>
            </a:r>
            <a:r>
              <a:rPr lang="en-US" dirty="0"/>
              <a:t>FAS </a:t>
            </a:r>
            <a:r>
              <a:rPr lang="th-TH" dirty="0"/>
              <a:t>โดยผ่านระบบ </a:t>
            </a:r>
            <a:r>
              <a:rPr lang="en-US" dirty="0"/>
              <a:t>LAN </a:t>
            </a:r>
            <a:r>
              <a:rPr lang="th-TH" dirty="0"/>
              <a:t>ได้ และสามารถบันทึกข้อมูลเหล่านี้ในรูปของ </a:t>
            </a:r>
            <a:r>
              <a:rPr lang="en-US" dirty="0"/>
              <a:t>excel </a:t>
            </a:r>
            <a:r>
              <a:rPr lang="th-TH" dirty="0"/>
              <a:t>หรือ </a:t>
            </a:r>
            <a:r>
              <a:rPr lang="en-US" dirty="0"/>
              <a:t>text file </a:t>
            </a:r>
            <a:r>
              <a:rPr lang="th-TH" dirty="0"/>
              <a:t>ก็ได้</a:t>
            </a:r>
          </a:p>
        </p:txBody>
      </p:sp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en-US" dirty="0" smtClean="0"/>
              <a:t>Stand alone mode</a:t>
            </a:r>
            <a:endParaRPr lang="th-TH" dirty="0"/>
          </a:p>
        </p:txBody>
      </p:sp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  <p:pic>
        <p:nvPicPr>
          <p:cNvPr id="4100" name="Picture 4" descr="C:\Documents and Settings\Administrator\Desktop\FS20\fs20\finlock-1-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8887" y="1285861"/>
            <a:ext cx="5353241" cy="50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en-US" dirty="0" smtClean="0"/>
              <a:t>Network mode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5257800"/>
          </a:xfrm>
        </p:spPr>
        <p:txBody>
          <a:bodyPr>
            <a:noAutofit/>
          </a:bodyPr>
          <a:lstStyle/>
          <a:p>
            <a:pPr lvl="0"/>
            <a:r>
              <a:rPr lang="th-TH" dirty="0"/>
              <a:t>ข้อมูลการเข้าออกเก็บได้ไม่จำกัด เพราะเก็บใน </a:t>
            </a:r>
            <a:r>
              <a:rPr lang="en-US" dirty="0"/>
              <a:t>FAS</a:t>
            </a:r>
            <a:r>
              <a:rPr lang="th-TH" dirty="0"/>
              <a:t> </a:t>
            </a:r>
            <a:endParaRPr lang="en-US" dirty="0"/>
          </a:p>
          <a:p>
            <a:pPr lvl="0"/>
            <a:r>
              <a:rPr lang="th-TH" dirty="0"/>
              <a:t>ตรวจสอบลายนิ้วมือโดยการจับคู่กับลายนิ้วมือใน</a:t>
            </a:r>
            <a:r>
              <a:rPr lang="en-US" dirty="0"/>
              <a:t> FAS</a:t>
            </a:r>
          </a:p>
          <a:p>
            <a:pPr lvl="0"/>
            <a:r>
              <a:rPr lang="th-TH" dirty="0"/>
              <a:t>ข้อมูลการเข้าออกที่เก็บใน </a:t>
            </a:r>
            <a:r>
              <a:rPr lang="en-US" dirty="0"/>
              <a:t>FAS </a:t>
            </a:r>
            <a:r>
              <a:rPr lang="th-TH" dirty="0"/>
              <a:t>สามารถบันทึกในรูปของ </a:t>
            </a:r>
            <a:r>
              <a:rPr lang="en-US" dirty="0"/>
              <a:t>excel </a:t>
            </a:r>
            <a:r>
              <a:rPr lang="th-TH" dirty="0"/>
              <a:t>หรือ </a:t>
            </a:r>
            <a:r>
              <a:rPr lang="en-US" dirty="0"/>
              <a:t>text file </a:t>
            </a:r>
            <a:r>
              <a:rPr lang="th-TH" dirty="0"/>
              <a:t>ก็ได้</a:t>
            </a:r>
            <a:endParaRPr lang="en-US" dirty="0"/>
          </a:p>
          <a:p>
            <a:pPr lvl="0"/>
            <a:r>
              <a:rPr lang="en-US" dirty="0"/>
              <a:t>FAS </a:t>
            </a:r>
            <a:r>
              <a:rPr lang="th-TH" dirty="0"/>
              <a:t>สามารถเชื่อมต่อกับเครื่อง </a:t>
            </a:r>
            <a:r>
              <a:rPr lang="en-US" dirty="0"/>
              <a:t>WAC Fin’ Lock </a:t>
            </a:r>
            <a:r>
              <a:rPr lang="th-TH" dirty="0"/>
              <a:t>ได้สูงสุดที่ 99 </a:t>
            </a:r>
            <a:r>
              <a:rPr lang="th-TH" dirty="0" smtClean="0"/>
              <a:t>เครื่อง</a:t>
            </a:r>
            <a:endParaRPr lang="en-US" dirty="0"/>
          </a:p>
          <a:p>
            <a:pPr lvl="0"/>
            <a:r>
              <a:rPr lang="th-TH" dirty="0"/>
              <a:t>ถ้าการเชื่อมต่อในระบบ </a:t>
            </a:r>
            <a:r>
              <a:rPr lang="en-US" dirty="0"/>
              <a:t>LAN </a:t>
            </a:r>
            <a:r>
              <a:rPr lang="th-TH" dirty="0"/>
              <a:t>เกิดขัดข้อง </a:t>
            </a:r>
            <a:r>
              <a:rPr lang="en-US" dirty="0"/>
              <a:t>WAC Fin’ Lock </a:t>
            </a:r>
            <a:r>
              <a:rPr lang="th-TH" dirty="0"/>
              <a:t>รุ่น </a:t>
            </a:r>
            <a:r>
              <a:rPr lang="en-US" dirty="0" smtClean="0"/>
              <a:t>FS20 </a:t>
            </a:r>
            <a:r>
              <a:rPr lang="th-TH" dirty="0"/>
              <a:t>จะเปลี่ยนมาทำงานในโหมด </a:t>
            </a:r>
            <a:r>
              <a:rPr lang="en-US" dirty="0"/>
              <a:t>stand alone </a:t>
            </a:r>
            <a:r>
              <a:rPr lang="th-TH" dirty="0"/>
              <a:t>โดย</a:t>
            </a:r>
            <a:r>
              <a:rPr lang="th-TH" dirty="0" smtClean="0"/>
              <a:t>อัตโนมัติ</a:t>
            </a:r>
            <a:endParaRPr lang="en-US" dirty="0"/>
          </a:p>
        </p:txBody>
      </p:sp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en-US" dirty="0" smtClean="0"/>
              <a:t>Network mode</a:t>
            </a:r>
            <a:endParaRPr lang="th-TH" dirty="0"/>
          </a:p>
        </p:txBody>
      </p:sp>
      <p:pic>
        <p:nvPicPr>
          <p:cNvPr id="2050" name="Picture 2" descr="C:\Documents and Settings\Administrator\Desktop\FS20\fs20\presentfs20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2124" cy="6858000"/>
          </a:xfrm>
          <a:prstGeom prst="rect">
            <a:avLst/>
          </a:prstGeom>
          <a:noFill/>
        </p:spPr>
      </p:pic>
      <p:pic>
        <p:nvPicPr>
          <p:cNvPr id="7171" name="Picture 3" descr="C:\Documents and Settings\Administrator\Desktop\FS20\fs20\WFS20_Connection 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1663" y="2100263"/>
            <a:ext cx="6772303" cy="3332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467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WAC FIN’ LOCK : FS20 </vt:lpstr>
      <vt:lpstr>เหมาะสำหรับ...</vt:lpstr>
      <vt:lpstr>จุดเด่น</vt:lpstr>
      <vt:lpstr>Features</vt:lpstr>
      <vt:lpstr>Stand alone mode</vt:lpstr>
      <vt:lpstr>Stand alone mode</vt:lpstr>
      <vt:lpstr>Network mode</vt:lpstr>
      <vt:lpstr>Network mode</vt:lpstr>
      <vt:lpstr>Specification</vt:lpstr>
      <vt:lpstr>Comparison chart FS20 &amp; FS21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TAI</cp:lastModifiedBy>
  <cp:revision>14</cp:revision>
  <dcterms:created xsi:type="dcterms:W3CDTF">2008-09-01T07:33:21Z</dcterms:created>
  <dcterms:modified xsi:type="dcterms:W3CDTF">2011-02-15T06:02:38Z</dcterms:modified>
</cp:coreProperties>
</file>